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256" r:id="rId2"/>
  </p:sldIdLst>
  <p:sldSz cx="25199975" cy="35999738"/>
  <p:notesSz cx="142113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57" userDrawn="1">
          <p15:clr>
            <a:srgbClr val="A4A3A4"/>
          </p15:clr>
        </p15:guide>
        <p15:guide id="2" pos="38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56D"/>
    <a:srgbClr val="79C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20" d="100"/>
          <a:sy n="20" d="100"/>
        </p:scale>
        <p:origin x="3222" y="96"/>
      </p:cViewPr>
      <p:guideLst>
        <p:guide orient="horz" pos="5157"/>
        <p:guide pos="38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579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8050213" y="0"/>
            <a:ext cx="61579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DFBFC-73D7-4DED-8579-8DEC403F9B52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0" y="2513013"/>
            <a:ext cx="47498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420813" y="9675813"/>
            <a:ext cx="113696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579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8050213" y="19096038"/>
            <a:ext cx="61579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AAA11-235A-4693-B6C8-822B421C0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25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AAA11-235A-4693-B6C8-822B421C0D0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36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E80D0-006C-C1D9-A2F8-DAC285E0B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68D241-D60E-EAC1-E703-C6C18E9C3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4E1F0-2260-3B7E-41E6-5625470E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8C8F26-8763-57D6-799C-06A9664C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AD3EE-FD4B-41FD-C6E6-2C49002B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3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64022-5E56-9D43-9AAB-7595729D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731856-64B8-9DCD-6615-49E3D183B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8EAFB-33EF-70DC-ED9E-DD3B2D34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936C0-5043-8267-2498-03E1E7EC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D4C084-2E96-A550-A2A5-8114A9B1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52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05B1D2-62F0-AE95-503E-A4EFA1FBE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4B3036-CF3E-4462-5E84-17C8B36DB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C9FF35-0129-0132-9D9C-0836B3F7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E33F73-09CF-E516-7AFF-7856EAE1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8F965D-C05C-709E-2BF4-F416FC8C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0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0FDB19-A7CB-5A37-3265-0D6919C5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9B9679-C203-C17C-2D3D-4AC85514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49072-9DBB-6882-826E-31784963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52E5A45-6F50-2B2B-DBA5-6040C243F6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34" b="61340"/>
          <a:stretch/>
        </p:blipFill>
        <p:spPr>
          <a:xfrm>
            <a:off x="-1" y="-50556"/>
            <a:ext cx="25274477" cy="361499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69FBBF5-3D9D-E0F9-2348-4CCC470F1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969747"/>
            <a:ext cx="25199975" cy="9029991"/>
          </a:xfrm>
          <a:prstGeom prst="rect">
            <a:avLst/>
          </a:prstGeom>
        </p:spPr>
      </p:pic>
      <p:sp>
        <p:nvSpPr>
          <p:cNvPr id="9" name="object 8">
            <a:extLst>
              <a:ext uri="{FF2B5EF4-FFF2-40B4-BE49-F238E27FC236}">
                <a16:creationId xmlns:a16="http://schemas.microsoft.com/office/drawing/2014/main" id="{1D5C1AC5-B56F-38E2-D1F7-B7BF564F1A81}"/>
              </a:ext>
            </a:extLst>
          </p:cNvPr>
          <p:cNvSpPr txBox="1"/>
          <p:nvPr userDrawn="1"/>
        </p:nvSpPr>
        <p:spPr>
          <a:xfrm>
            <a:off x="227231" y="4283869"/>
            <a:ext cx="23126038" cy="638516"/>
          </a:xfrm>
          <a:prstGeom prst="rect">
            <a:avLst/>
          </a:prstGeom>
        </p:spPr>
        <p:txBody>
          <a:bodyPr vert="horz" wrap="square" lIns="0" tIns="22741" rIns="0" bIns="0" rtlCol="0">
            <a:spAutoFit/>
          </a:bodyPr>
          <a:lstStyle/>
          <a:p>
            <a:pPr marL="22742" algn="ctr">
              <a:spcBef>
                <a:spcPts val="179"/>
              </a:spcBef>
            </a:pPr>
            <a:r>
              <a:rPr sz="4000" b="1" spc="287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PORTEUR</a:t>
            </a:r>
            <a:r>
              <a:rPr sz="4000" b="1" spc="242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b="1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4000" b="1" spc="242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b="1" spc="331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fr-FR" sz="4000" b="1" spc="331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							     FINANCEUR(S)</a:t>
            </a:r>
            <a:endParaRPr lang="fr-FR" sz="4000" b="1" dirty="0">
              <a:solidFill>
                <a:srgbClr val="C0D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00BDAFF0-2E0C-6675-4756-E7BF417A3D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32587" y="9694863"/>
            <a:ext cx="15620999" cy="990520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B58580C-53F0-D589-CCDA-CF48B939AC2A}"/>
              </a:ext>
            </a:extLst>
          </p:cNvPr>
          <p:cNvSpPr txBox="1"/>
          <p:nvPr userDrawn="1"/>
        </p:nvSpPr>
        <p:spPr>
          <a:xfrm>
            <a:off x="1358336" y="7233583"/>
            <a:ext cx="22557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spc="287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:  </a:t>
            </a:r>
            <a:endParaRPr lang="fr-FR" sz="4000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3C243A62-796C-A798-602C-83BF27253CBE}"/>
              </a:ext>
            </a:extLst>
          </p:cNvPr>
          <p:cNvCxnSpPr>
            <a:cxnSpLocks/>
          </p:cNvCxnSpPr>
          <p:nvPr userDrawn="1"/>
        </p:nvCxnSpPr>
        <p:spPr>
          <a:xfrm>
            <a:off x="1437349" y="8322469"/>
            <a:ext cx="22399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67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6A80D-2C96-B75E-6E64-7FC1A323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C492D6-C237-EC48-C32F-7593551B4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862C1C-382E-C15F-CCC7-6600F3AE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3331A-8DD8-1F1B-6EC1-623A38A6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5B7CC0-18DD-0A6F-3608-02F50B94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66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707FE2-C87E-E877-3845-C2A42778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28FDB2-881D-DBE4-CE50-1205116C4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761339-9E6C-2798-DB4B-77F342B70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A8B07-ED93-F499-C82B-7F864EBD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CC70C2-C090-367A-738F-B298D970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C0A0CB-37C7-70E1-07DA-58088925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05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3E71F-BD4F-7260-6DB7-37DE3CFC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DDC376-CE08-8262-751C-1D41E5995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7AD385-4AF8-F8C7-8923-D10704437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5137F0-76EF-BF84-DE57-067ADC9A1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EB9A7-08E9-49C5-3F80-2D816316B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CB195B-0E55-448B-F9C5-1FDF2205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7D7D8F-1062-E193-05A7-E31910A5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75B4E6-054F-3CCA-458A-717396D4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77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0D761-6D35-238A-15EB-FE252EBA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BCE102-2FA6-363C-67CF-452670D5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2FB9FD-E07C-093B-0B65-8A9BD46B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4EB78B-E78C-EBB7-E77A-24B95773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1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D6C052-7123-C68C-8D38-2A7C759E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09BCD6-B5C7-771C-1C05-CAC7D327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5D4845-E0DD-2ED7-4FEC-BFBBC842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65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BC07B-837B-E801-337C-544EB28F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54622E-481E-D696-DBE6-3FC6C81E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6B61E7-0CF5-DB85-E6F1-6179B8E49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BC45A3-CABF-249F-C02C-8899DEA0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64F65B-93ED-6C22-C350-68488777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AB618-B3FC-4FEE-5EDF-B8045D10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52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647C5-975D-2CB3-5385-2F80A330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1E55DA-D67C-EFB1-944E-B0C910E8B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2F184E-EB0B-839A-3A1E-0BCC56D5A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182731-3E7A-E6BD-4233-5D4AB348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A200EF-79A9-AF9E-D574-60F692C7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5EA4E6-C47E-CD5B-137D-520055E5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0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42C453-92F5-C29E-2640-C314334F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410110-A839-D2B9-1848-6AEEAD777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EF3184-822F-4754-B80E-85851760C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67DE1C-6039-2652-A996-1A915C22C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F202C-6374-EA1D-C707-12D32E497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77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0532" y="9172899"/>
            <a:ext cx="10109718" cy="5020632"/>
          </a:xfrm>
          <a:prstGeom prst="rect">
            <a:avLst/>
          </a:prstGeom>
        </p:spPr>
        <p:txBody>
          <a:bodyPr vert="horz" wrap="square" lIns="0" tIns="140997" rIns="0" bIns="0" rtlCol="0">
            <a:spAutoFit/>
          </a:bodyPr>
          <a:lstStyle/>
          <a:p>
            <a:pPr marL="22742">
              <a:spcBef>
                <a:spcPts val="1110"/>
              </a:spcBef>
            </a:pP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ENJEUX</a:t>
            </a:r>
            <a:r>
              <a:rPr lang="fr-FR" sz="4000" b="1" spc="-9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4000" b="1" spc="-9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</a:t>
            </a:r>
            <a:r>
              <a:rPr lang="fr-FR" sz="4000" b="1" spc="-9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4000" b="1" spc="-9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L'ART</a:t>
            </a:r>
            <a:endParaRPr lang="fr-FR" sz="4000" b="1" dirty="0">
              <a:solidFill>
                <a:srgbClr val="79C6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>
              <a:spcBef>
                <a:spcPts val="627"/>
              </a:spcBef>
            </a:pPr>
            <a:endParaRPr lang="fr-FR" sz="1700" spc="4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>
              <a:spcBef>
                <a:spcPts val="627"/>
              </a:spcBef>
            </a:pPr>
            <a:endParaRPr lang="fr-FR" sz="1000" spc="4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rtl="0"/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Odi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inctas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earia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,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optasit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ernatem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oluptatis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solese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consenes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sandand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enducillabo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Apiscil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eum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la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sapienim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liquias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piciendem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alique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molupti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oratessequas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sunt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</a:t>
            </a:r>
          </a:p>
          <a:p>
            <a:pPr marR="0" algn="l" rtl="0"/>
            <a:endParaRPr lang="fr-FR" sz="4000" b="1" i="0" u="none" strike="noStrike" baseline="30000" dirty="0">
              <a:solidFill>
                <a:srgbClr val="79C6BB"/>
              </a:solidFill>
              <a:latin typeface="MinionPro-Regular"/>
            </a:endParaRPr>
          </a:p>
          <a:p>
            <a:pPr marR="0" algn="l" rtl="0"/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Culpa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Aximodit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ad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secto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ditiorit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praestore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veliquid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ulparum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fugit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occatem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Ut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erionsed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minulles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posapissitas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eiciis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sequatur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deribus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re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modis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omnissum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nos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eatumet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porerum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quident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solo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dollectas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estempo</a:t>
            </a:r>
            <a:r>
              <a:rPr lang="fr-FR" sz="4000" baseline="30000" dirty="0">
                <a:solidFill>
                  <a:srgbClr val="000000"/>
                </a:solidFill>
                <a:latin typeface="MinionPro-Regular"/>
              </a:rPr>
              <a:t>.</a:t>
            </a:r>
            <a:endParaRPr lang="fr-FR" sz="4000" b="0" i="0" u="none" strike="noStrike" baseline="30000" dirty="0">
              <a:solidFill>
                <a:srgbClr val="000000"/>
              </a:solidFill>
              <a:latin typeface="MinionPro-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1800" y="15404580"/>
            <a:ext cx="10368686" cy="4969691"/>
          </a:xfrm>
          <a:prstGeom prst="rect">
            <a:avLst/>
          </a:prstGeom>
        </p:spPr>
        <p:txBody>
          <a:bodyPr vert="horz" wrap="square" lIns="0" tIns="25016" rIns="0" bIns="0" rtlCol="0">
            <a:spAutoFit/>
          </a:bodyPr>
          <a:lstStyle/>
          <a:p>
            <a:pPr marL="22742">
              <a:spcBef>
                <a:spcPts val="197"/>
              </a:spcBef>
            </a:pPr>
            <a:r>
              <a:rPr lang="fr-FR" sz="4000" b="1" spc="36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DU</a:t>
            </a:r>
            <a:r>
              <a:rPr lang="fr-FR" sz="4000" b="1" spc="9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36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endParaRPr lang="fr-FR" sz="4000" b="1" dirty="0">
              <a:solidFill>
                <a:srgbClr val="79C6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 marR="678845">
              <a:lnSpc>
                <a:spcPct val="117600"/>
              </a:lnSpc>
              <a:spcBef>
                <a:spcPts val="1531"/>
              </a:spcBef>
            </a:pPr>
            <a:endParaRPr lang="fr-FR" sz="1000" spc="4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rtl="0"/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Odi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inctas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earia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,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optasit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ernatem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oluptatis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solese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consenes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sandand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enducillabo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Apiscil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eum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la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sapienim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liquias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piciendem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alique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molupti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oratessequas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sunt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</a:t>
            </a:r>
          </a:p>
          <a:p>
            <a:pPr marR="0" algn="l" rtl="0"/>
            <a:endParaRPr lang="fr-FR" sz="4000" b="1" i="0" u="none" strike="noStrike" baseline="30000" dirty="0">
              <a:solidFill>
                <a:srgbClr val="79C6BB"/>
              </a:solidFill>
              <a:latin typeface="MinionPro-Regular"/>
            </a:endParaRPr>
          </a:p>
          <a:p>
            <a:pPr marR="0" algn="l" rtl="0"/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Culpa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Aximodit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ad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secto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ditiorit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praestore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veliquid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ulparum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fugit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occatem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Ut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erionsed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minulles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posapissitas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eiciis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sequatur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deribus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re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modis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omnissum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nos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eatumet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porerum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quident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solo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dollectas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estempo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reprehenis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ipsam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nosti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quist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</a:t>
            </a:r>
          </a:p>
          <a:p>
            <a:pPr marR="0" algn="l" rtl="0"/>
            <a:endParaRPr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79490" y="20776523"/>
            <a:ext cx="10109718" cy="8059716"/>
          </a:xfrm>
          <a:prstGeom prst="rect">
            <a:avLst/>
          </a:prstGeom>
        </p:spPr>
        <p:txBody>
          <a:bodyPr vert="horz" wrap="square" lIns="0" tIns="229689" rIns="0" bIns="0" rtlCol="0">
            <a:spAutoFit/>
          </a:bodyPr>
          <a:lstStyle/>
          <a:p>
            <a:pPr marL="22742">
              <a:spcBef>
                <a:spcPts val="1809"/>
              </a:spcBef>
            </a:pP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RETOMBÉES &amp; PERSPECTIVES</a:t>
            </a:r>
          </a:p>
          <a:p>
            <a:pPr marL="22742">
              <a:spcBef>
                <a:spcPts val="1809"/>
              </a:spcBef>
            </a:pP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Odi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inctas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earia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,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optasit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ernatem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oluptatis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solese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consenes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sandand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enducillabo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Apiscil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eum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la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sapienim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liquias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piciendem</a:t>
            </a:r>
            <a:r>
              <a:rPr lang="fr-FR" sz="4000" b="1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alique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molupti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oratessequas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sunt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</a:t>
            </a:r>
            <a:endParaRPr sz="4000" b="1" dirty="0">
              <a:solidFill>
                <a:srgbClr val="79C6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>
              <a:spcBef>
                <a:spcPts val="1155"/>
              </a:spcBef>
            </a:pPr>
            <a:endParaRPr lang="fr-FR" sz="3000" spc="4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rtl="0"/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Odi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inctas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earia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optasit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ernatem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oluptatis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solese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consenes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sandand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enducillabo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Apiscil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la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sapienim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liquias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piciendem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alique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molupti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oratessequas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</a:t>
            </a:r>
          </a:p>
          <a:p>
            <a:pPr marR="0" algn="l" rtl="0"/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Culpa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Aximodit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ad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secto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ditiorit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praestore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veliquid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ulparum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fugit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occatem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Ut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erionsed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minulles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posapissitas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eiciis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sequatur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deribus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re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modis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omnissum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nos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eatumet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porerum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quident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solo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dollectas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estempo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reprehenis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ipsam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nosti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quist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millent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lautatio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bla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tibusam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simentiberum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neces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el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cupti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offic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tempernature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nonsequ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iamuscide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harcit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la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magnime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perio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berae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dolorate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rero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dolorem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dit,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nitatur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</a:t>
            </a:r>
          </a:p>
          <a:p>
            <a:pPr marL="22742">
              <a:spcBef>
                <a:spcPts val="1155"/>
              </a:spcBef>
            </a:pPr>
            <a:endParaRPr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45700" y="9100102"/>
            <a:ext cx="10083565" cy="5525569"/>
          </a:xfrm>
          <a:prstGeom prst="rect">
            <a:avLst/>
          </a:prstGeom>
        </p:spPr>
        <p:txBody>
          <a:bodyPr vert="horz" wrap="square" lIns="0" tIns="252430" rIns="0" bIns="0" rtlCol="0">
            <a:spAutoFit/>
          </a:bodyPr>
          <a:lstStyle/>
          <a:p>
            <a:pPr marL="22742">
              <a:spcBef>
                <a:spcPts val="1988"/>
              </a:spcBef>
            </a:pP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fr-FR" sz="4000" b="1" spc="-72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spc="18" dirty="0">
                <a:solidFill>
                  <a:srgbClr val="79C6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OBTENUS</a:t>
            </a:r>
            <a:endParaRPr lang="fr-FR" sz="4000" b="1" dirty="0">
              <a:solidFill>
                <a:srgbClr val="79C6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>
              <a:spcBef>
                <a:spcPts val="1065"/>
              </a:spcBef>
            </a:pPr>
            <a:endParaRPr lang="fr-FR" sz="4000" spc="3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rtl="0"/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Odi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inctas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earia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,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optasit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ernatem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oluptatis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solese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consenes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sandand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enducillabo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Apiscil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ius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eum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la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sapienim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liquias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piciendem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alique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molupti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oratessequas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 </a:t>
            </a:r>
            <a:r>
              <a:rPr lang="fr-FR" sz="4000" b="1" i="0" u="none" strike="noStrike" baseline="30000" dirty="0" err="1">
                <a:solidFill>
                  <a:srgbClr val="79C6BB"/>
                </a:solidFill>
                <a:latin typeface="MinionPro-Regular"/>
              </a:rPr>
              <a:t>sunt</a:t>
            </a:r>
            <a:r>
              <a:rPr lang="fr-FR" sz="4000" b="1" i="0" u="none" strike="noStrike" baseline="30000" dirty="0">
                <a:solidFill>
                  <a:srgbClr val="79C6BB"/>
                </a:solidFill>
                <a:latin typeface="MinionPro-Regular"/>
              </a:rPr>
              <a:t>.</a:t>
            </a:r>
          </a:p>
          <a:p>
            <a:pPr marR="0" algn="l" rtl="0"/>
            <a:endParaRPr lang="fr-FR" sz="4000" b="1" i="0" u="none" strike="noStrike" baseline="30000" dirty="0">
              <a:solidFill>
                <a:srgbClr val="79C6BB"/>
              </a:solidFill>
              <a:latin typeface="MinionPro-Regular"/>
            </a:endParaRPr>
          </a:p>
          <a:p>
            <a:pPr marR="0" algn="l" rtl="0"/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Culpa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Aximodit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ad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secto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ditiorit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praestore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veliquid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ulparum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fugit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occatem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Ut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erionsed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minulles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posapissitas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eiciis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sequatur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deribus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re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modis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omnissum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nos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eatumet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porerum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quident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solo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dollectas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estempo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reprehenis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ipsam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nosti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quist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 </a:t>
            </a:r>
            <a:endParaRPr sz="170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 idx="4294967295"/>
          </p:nvPr>
        </p:nvSpPr>
        <p:spPr>
          <a:xfrm>
            <a:off x="1945812" y="789876"/>
            <a:ext cx="22399776" cy="1969993"/>
          </a:xfrm>
          <a:prstGeom prst="rect">
            <a:avLst/>
          </a:prstGeom>
        </p:spPr>
        <p:txBody>
          <a:bodyPr vert="horz" wrap="square" lIns="0" tIns="30701" rIns="0" bIns="0" rtlCol="0">
            <a:spAutoFit/>
          </a:bodyPr>
          <a:lstStyle/>
          <a:p>
            <a:pPr marL="22742">
              <a:spcBef>
                <a:spcPts val="242"/>
              </a:spcBef>
            </a:pPr>
            <a:r>
              <a:rPr lang="fr-FR" sz="7000" b="1" spc="117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TITRE</a:t>
            </a:r>
            <a:br>
              <a:rPr lang="fr-FR" sz="7000" b="1" spc="117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FR" sz="7000" b="1" spc="117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NOM ET ANNEE DE L’APPEL</a:t>
            </a:r>
            <a:endParaRPr sz="7000" b="1" spc="117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5A99C6B0-7BE8-78D7-DCFF-382958EE1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113" y="21856948"/>
            <a:ext cx="7510555" cy="442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84A8FDC7-DB99-ED59-E001-31A7EAD6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39" y="5206471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F1EB2925-2BEF-03CC-5187-436FF270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434" y="5206471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143BD678-8E65-75A7-413B-554BC9111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429" y="5198269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BA4A9A4D-9C09-C659-956D-215F618D7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424" y="5198269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70328AA2-DB88-7CE1-4EFD-FFBC73782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1990" y="5198269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F9D7A8E4-A999-6E76-3B74-3F0116505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987" y="5211399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458A2490-D67D-1311-C16C-A2B2EBAF1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982" y="5211399"/>
            <a:ext cx="1641127" cy="9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bject 4">
            <a:extLst>
              <a:ext uri="{FF2B5EF4-FFF2-40B4-BE49-F238E27FC236}">
                <a16:creationId xmlns:a16="http://schemas.microsoft.com/office/drawing/2014/main" id="{856FFD89-D234-2833-E08B-4EE4ED1600F8}"/>
              </a:ext>
            </a:extLst>
          </p:cNvPr>
          <p:cNvSpPr txBox="1"/>
          <p:nvPr/>
        </p:nvSpPr>
        <p:spPr>
          <a:xfrm>
            <a:off x="13115537" y="28904676"/>
            <a:ext cx="10876474" cy="6392593"/>
          </a:xfrm>
          <a:prstGeom prst="rect">
            <a:avLst/>
          </a:prstGeom>
        </p:spPr>
        <p:txBody>
          <a:bodyPr vert="horz" wrap="square" lIns="0" tIns="229689" rIns="0" bIns="0" rtlCol="0">
            <a:spAutoFit/>
          </a:bodyPr>
          <a:lstStyle/>
          <a:p>
            <a:pPr marL="22742">
              <a:spcBef>
                <a:spcPts val="1809"/>
              </a:spcBef>
            </a:pPr>
            <a:r>
              <a:rPr lang="fr-FR" sz="4000" b="1" spc="18" dirty="0">
                <a:solidFill>
                  <a:srgbClr val="C0D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ET RETOUR D’EXPERIENCE</a:t>
            </a:r>
            <a:endParaRPr sz="4000" b="1" dirty="0">
              <a:solidFill>
                <a:srgbClr val="C0D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42">
              <a:spcBef>
                <a:spcPts val="1155"/>
              </a:spcBef>
            </a:pPr>
            <a:endParaRPr lang="fr-FR" sz="3000" spc="4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rtl="0"/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Odi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inctas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earia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optasit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ernatem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oluptatis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solese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consenes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sandand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enducillabo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Apiscil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la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sapienim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liquias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piciendem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alique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molupti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oratessequas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</a:t>
            </a:r>
          </a:p>
          <a:p>
            <a:pPr marR="0" algn="l" rtl="0"/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Culpa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Aximodit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ad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secto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ditiorit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praestore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veliquid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ulparum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fugit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occatem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. Ut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hil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erionsed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minulles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posapissitas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eiciis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sequatur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cum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deribus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volor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re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modis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et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omnissum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nos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eatumet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que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porerum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quident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solo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dollectas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estempo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reprehenis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ipsam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nosti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quist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 Qui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millent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lautatio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bla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volupta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tibusam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volupis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simentiberum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neces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el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ium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cupti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offic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tempernature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nonsequ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iamuscide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prat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harcit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aut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la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eatus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magnime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perio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berae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res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dolorate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rero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dolorem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quae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 dit, </a:t>
            </a:r>
            <a:r>
              <a:rPr lang="fr-FR" sz="40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nitatur</a:t>
            </a:r>
            <a:r>
              <a:rPr lang="fr-FR" sz="4000" b="0" i="0" u="none" strike="noStrike" baseline="30000" dirty="0">
                <a:solidFill>
                  <a:srgbClr val="000000"/>
                </a:solidFill>
                <a:latin typeface="MinionPro-Regular"/>
              </a:rPr>
              <a:t>?</a:t>
            </a:r>
          </a:p>
          <a:p>
            <a:pPr marL="22742">
              <a:spcBef>
                <a:spcPts val="1155"/>
              </a:spcBef>
            </a:pPr>
            <a:endParaRPr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" descr="Un guide toujours à jour sur les tailles des images sur les réseaux sociaux  | Sprout Social">
            <a:extLst>
              <a:ext uri="{FF2B5EF4-FFF2-40B4-BE49-F238E27FC236}">
                <a16:creationId xmlns:a16="http://schemas.microsoft.com/office/drawing/2014/main" id="{20144D62-2174-1C15-F468-4997C3BE3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5349" y="15899722"/>
            <a:ext cx="6858000" cy="40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545</Words>
  <Application>Microsoft Office PowerPoint</Application>
  <PresentationFormat>Personnalisé</PresentationFormat>
  <Paragraphs>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MinionPro-Regular</vt:lpstr>
      <vt:lpstr>Thème Office</vt:lpstr>
      <vt:lpstr>TITRE NOM ET ANNEE DE L’APPEL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Isabelle et Charbon Structuré Bicolore Portrait universitaire Recherche Affiche</dc:title>
  <dc:creator>Valentin</dc:creator>
  <cp:keywords>DAE-nEBjaG8,BACzSI6KjBY</cp:keywords>
  <cp:lastModifiedBy>GRAS VALENTIN</cp:lastModifiedBy>
  <cp:revision>12</cp:revision>
  <dcterms:created xsi:type="dcterms:W3CDTF">2022-05-13T08:23:07Z</dcterms:created>
  <dcterms:modified xsi:type="dcterms:W3CDTF">2023-06-16T10:03:25Z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2022-05-13T00:00:00Z</vt:filetime>
  </property>
</Properties>
</file>